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1" r:id="rId6"/>
    <p:sldId id="258" r:id="rId7"/>
    <p:sldId id="268" r:id="rId8"/>
    <p:sldId id="262" r:id="rId9"/>
    <p:sldId id="263" r:id="rId10"/>
    <p:sldId id="264" r:id="rId11"/>
    <p:sldId id="265" r:id="rId12"/>
    <p:sldId id="266" r:id="rId13"/>
    <p:sldId id="267" r:id="rId14"/>
    <p:sldId id="260" r:id="rId15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s-EC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</dgm:ptLst>
  <dgm:cxnLst>
    <dgm:cxn modelId="{05A920DF-F275-442A-AE4E-321A812BD608}" type="presOf" srcId="{7D9C16A6-8C48-4165-8DAF-8C957C12A8FA}" destId="{8994D886-A75F-411A-A9D7-D31991FF12BD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957B284-434F-4737-87F6-3C1E78FB2C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727AB7-3970-4FE4-A134-9D1EEE3EAD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B8E98-EB83-4166-8CDF-F8D5CC97446D}" type="datetimeFigureOut">
              <a:rPr lang="es-ES" smtClean="0"/>
              <a:t>16/06/2021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C17C43-A4DD-44E5-B373-511461F876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9C40B9-1970-4F62-BE22-5883A05E9A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5CBA8-3118-4264-9DB3-F09EDF8E113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3798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9F1FC-52BF-40A0-B8CD-E5DB9AB207F2}" type="datetimeFigureOut">
              <a:rPr lang="es-ES" noProof="0" smtClean="0"/>
              <a:t>16/06/2021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CC092-CABA-48D0-B3F7-B535EA5228F9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33446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7959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711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6694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943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F3AD093-6935-4E25-8E83-BEC3D2E3622E}" type="datetime1">
              <a:rPr lang="es-ES" noProof="0" smtClean="0"/>
              <a:t>16/06/2021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FE6873-B7CD-47F1-B4BA-70026F4A4FD4}" type="datetime1">
              <a:rPr lang="es-ES" noProof="0" smtClean="0"/>
              <a:t>16/06/2021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6AA1814-B970-47C5-B4E1-BCA0D77E15F3}" type="datetime1">
              <a:rPr lang="es-ES" noProof="0" smtClean="0"/>
              <a:t>16/06/2021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F8AC2-1C52-4F78-88EE-331D670B19A5}" type="datetime1">
              <a:rPr lang="es-ES" noProof="0" smtClean="0"/>
              <a:t>16/06/2021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E6CF4E9-F423-4970-91B6-143DF72FA056}" type="datetime1">
              <a:rPr lang="es-ES" noProof="0" smtClean="0"/>
              <a:t>16/06/2021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955445-6089-478A-9DA1-4738AC4A8C11}" type="datetime1">
              <a:rPr lang="es-ES" noProof="0" smtClean="0"/>
              <a:t>16/06/2021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2D574B-5FDE-4FDF-8F45-99828D8C688F}" type="datetime1">
              <a:rPr lang="es-ES" noProof="0" smtClean="0"/>
              <a:t>16/06/2021</a:t>
            </a:fld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9631C6-D8ED-4343-819F-B7AEF7D4E056}" type="datetime1">
              <a:rPr lang="es-ES" noProof="0" smtClean="0"/>
              <a:t>16/06/2021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6FA238-7AE4-47C1-BF2A-706B9C8FFAA8}" type="datetime1">
              <a:rPr lang="es-ES" noProof="0" smtClean="0"/>
              <a:t>16/06/2021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E6D5EDF-0088-49D6-AAFA-F513F5E3B893}" type="datetime1">
              <a:rPr lang="es-ES" noProof="0" smtClean="0"/>
              <a:t>16/06/2021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2E0ACB-2DC9-41EC-A846-D82D047DE411}" type="datetime1">
              <a:rPr lang="es-ES" noProof="0" smtClean="0"/>
              <a:t>16/06/2021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8DB00A2C-96CA-430C-81E9-81B790CC7C63}" type="datetime1">
              <a:rPr lang="es-ES" noProof="0" smtClean="0"/>
              <a:t>16/06/2021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hyperlink" Target="https://www.youtube.com/watch?v=9ZO81B0ds-I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s-ES" sz="4500" dirty="0">
                <a:solidFill>
                  <a:schemeClr val="bg1"/>
                </a:solidFill>
              </a:rPr>
              <a:t>Introducción a </a:t>
            </a:r>
            <a:r>
              <a:rPr lang="en-US" sz="4500" dirty="0">
                <a:solidFill>
                  <a:schemeClr val="bg1"/>
                </a:solidFill>
              </a:rPr>
              <a:t>pencil project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7CEBFF"/>
                </a:solidFill>
              </a:rPr>
              <a:t>Nombre</a:t>
            </a:r>
            <a:r>
              <a:rPr lang="en-US" dirty="0">
                <a:solidFill>
                  <a:srgbClr val="7CEBFF"/>
                </a:solidFill>
              </a:rPr>
              <a:t>: Sebastian Pesantez</a:t>
            </a:r>
            <a:endParaRPr lang="es-E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rograma">
            <a:hlinkClick r:id="" action="ppaction://media"/>
            <a:extLst>
              <a:ext uri="{FF2B5EF4-FFF2-40B4-BE49-F238E27FC236}">
                <a16:creationId xmlns:a16="http://schemas.microsoft.com/office/drawing/2014/main" id="{EB1B91D6-072A-427C-957E-2F49F8C565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8484" y="731692"/>
            <a:ext cx="7830692" cy="44047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8BE9AC5-31E1-4A2E-8821-D9DA7AC4B1C9}"/>
              </a:ext>
            </a:extLst>
          </p:cNvPr>
          <p:cNvSpPr txBox="1"/>
          <p:nvPr/>
        </p:nvSpPr>
        <p:spPr>
          <a:xfrm>
            <a:off x="9067800" y="1005839"/>
            <a:ext cx="2247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/>
              <a:t>Este es un video en donde se ve un ejemplo de una aplicación realizada para computadora.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442F663-C5DB-4956-9DEF-D977D317D91F}"/>
              </a:ext>
            </a:extLst>
          </p:cNvPr>
          <p:cNvSpPr txBox="1"/>
          <p:nvPr/>
        </p:nvSpPr>
        <p:spPr>
          <a:xfrm>
            <a:off x="808484" y="5324475"/>
            <a:ext cx="6506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/>
              <a:t>Fuente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https://www.youtube.com/watch?v=9ZO81B0ds-I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423770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es-ES" dirty="0">
              <a:solidFill>
                <a:schemeClr val="bg2"/>
              </a:solidFill>
            </a:endParaRPr>
          </a:p>
          <a:p>
            <a:pPr rtl="0"/>
            <a:endParaRPr lang="es-ES" dirty="0">
              <a:solidFill>
                <a:schemeClr val="bg2"/>
              </a:solidFill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Descripción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E22090-20B0-4E64-847E-6DE402F70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9CB073-E00B-43A8-BAA1-278387269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3318057"/>
            <a:ext cx="3305175" cy="1735216"/>
          </a:xfrm>
          <a:prstGeom prst="rect">
            <a:avLst/>
          </a:prstGeom>
        </p:spPr>
      </p:pic>
      <p:graphicFrame>
        <p:nvGraphicFramePr>
          <p:cNvPr id="4" name="Marcador de posición de contenido 3" descr="Gráfico de SmartArt, icono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9493490"/>
              </p:ext>
            </p:extLst>
          </p:nvPr>
        </p:nvGraphicFramePr>
        <p:xfrm>
          <a:off x="4505325" y="2180496"/>
          <a:ext cx="7105481" cy="4045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ADFF84BA-0E01-4CC8-B9D3-8A1CF4FEAA2A}"/>
              </a:ext>
            </a:extLst>
          </p:cNvPr>
          <p:cNvSpPr txBox="1"/>
          <p:nvPr/>
        </p:nvSpPr>
        <p:spPr>
          <a:xfrm>
            <a:off x="4505324" y="2180494"/>
            <a:ext cx="58993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Pencil project es un </a:t>
            </a:r>
            <a:r>
              <a:rPr lang="es-EC" sz="2400" dirty="0">
                <a:latin typeface="+mj-lt"/>
              </a:rPr>
              <a:t>programa</a:t>
            </a:r>
            <a:r>
              <a:rPr lang="en-US" sz="2400" dirty="0">
                <a:latin typeface="+mj-lt"/>
              </a:rPr>
              <a:t> de </a:t>
            </a:r>
            <a:r>
              <a:rPr lang="es-EC" sz="2400" dirty="0">
                <a:latin typeface="+mj-lt"/>
              </a:rPr>
              <a:t>creación</a:t>
            </a:r>
            <a:r>
              <a:rPr lang="en-US" sz="2400" dirty="0">
                <a:latin typeface="+mj-lt"/>
              </a:rPr>
              <a:t> de </a:t>
            </a:r>
            <a:r>
              <a:rPr lang="es-EC" sz="2400" dirty="0">
                <a:latin typeface="+mj-lt"/>
              </a:rPr>
              <a:t>interfase creado por la compañía Evolus y es conocida principalmente por su facilidad de uso, </a:t>
            </a:r>
            <a:r>
              <a:rPr lang="es-MX" sz="2400" b="0" i="0" dirty="0">
                <a:solidFill>
                  <a:srgbClr val="000000"/>
                </a:solidFill>
                <a:effectLst/>
                <a:latin typeface="+mj-lt"/>
              </a:rPr>
              <a:t>proporciona varias colecciones de formas integradas para dibujar diferentes tipos de interfaz de usuario que van desde el escritorio hasta las plataformas móviles además de ser de fácil</a:t>
            </a:r>
            <a:r>
              <a:rPr lang="es-EC" sz="24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s-EC" sz="2400" dirty="0">
                <a:latin typeface="+mj-lt"/>
              </a:rPr>
              <a:t>disponibilidad. 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B369A81-9E15-4957-AD6B-3A86B37A8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95" y="3483227"/>
            <a:ext cx="10993549" cy="7294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Disponibilidad</a:t>
            </a: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3A84D40C-8FCC-477C-91CB-9E4D88379BC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tretch/>
        </p:blipFill>
        <p:spPr>
          <a:xfrm>
            <a:off x="452761" y="723899"/>
            <a:ext cx="11256886" cy="2476514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8B2A5D2A-8C7D-41CE-A4C2-667B54AE7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9495" y="4384368"/>
            <a:ext cx="11029617" cy="1066800"/>
          </a:xfrm>
        </p:spPr>
        <p:txBody>
          <a:bodyPr>
            <a:normAutofit/>
          </a:bodyPr>
          <a:lstStyle/>
          <a:p>
            <a:r>
              <a:rPr lang="es-EC" sz="1600" i="1" dirty="0"/>
              <a:t>Se encuentra disponible para las plataformas de Linux, Windows y MAC.</a:t>
            </a:r>
          </a:p>
          <a:p>
            <a:r>
              <a:rPr lang="es-EC" sz="1600" i="1" dirty="0"/>
              <a:t>Además por tener una licencia gratuita se vuelve aun mas fácil de obtener y mas accesible para todos ya seas programador, desarrollador, aficionado etc.</a:t>
            </a:r>
          </a:p>
          <a:p>
            <a:endParaRPr lang="es-EC" sz="1600" i="1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A0833A3-8A01-46A1-9A10-9F609A31E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59" y="5396620"/>
            <a:ext cx="4810796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BFB6A90E-5DA9-47B0-A16E-76F99EB24B7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6414" b="49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D961B15-EB45-459E-8190-ECE00938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Firefox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47E886-E4E3-4030-81A0-E8728835C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2438399"/>
            <a:ext cx="7216607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s-MX" sz="1800" dirty="0">
                <a:solidFill>
                  <a:schemeClr val="bg1"/>
                </a:solidFill>
              </a:rPr>
              <a:t>Pencil se basa en las tecnologías de Mozilla y se puede instalar en Firefox como una extensión. Pero actualmente no esta actualizado a la ultima versión ya que no esta en desarrollo activo.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22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B4BB6-9724-4489-95E3-F77186618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Como se usa</a:t>
            </a:r>
            <a:r>
              <a:rPr lang="en-US" dirty="0"/>
              <a:t>?</a:t>
            </a:r>
            <a:r>
              <a:rPr lang="es-EC" dirty="0"/>
              <a:t>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142E0FA-F118-425D-A00E-0B15E2EAE3D6}"/>
              </a:ext>
            </a:extLst>
          </p:cNvPr>
          <p:cNvSpPr txBox="1"/>
          <p:nvPr/>
        </p:nvSpPr>
        <p:spPr>
          <a:xfrm>
            <a:off x="1038687" y="2290438"/>
            <a:ext cx="103691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0" i="0" dirty="0">
                <a:solidFill>
                  <a:srgbClr val="000000"/>
                </a:solidFill>
                <a:effectLst/>
                <a:latin typeface="Liberation Sans"/>
              </a:rPr>
              <a:t>Pencil se envía con plantillas de interfaz de usuario de Android e iOS preinstaladas. Esto hace que sea aún más fácil comenzar a crear prototipos de aplicaciones con una instalación simple.</a:t>
            </a:r>
          </a:p>
          <a:p>
            <a:r>
              <a:rPr lang="es-MX" dirty="0">
                <a:solidFill>
                  <a:srgbClr val="000000"/>
                </a:solidFill>
                <a:latin typeface="Liberation Sans"/>
              </a:rPr>
              <a:t>Ventajas</a:t>
            </a:r>
            <a:r>
              <a:rPr lang="en-US" dirty="0">
                <a:solidFill>
                  <a:srgbClr val="000000"/>
                </a:solidFill>
                <a:latin typeface="Liberation Sans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b="0" i="0" dirty="0">
                <a:solidFill>
                  <a:srgbClr val="000000"/>
                </a:solidFill>
                <a:effectLst/>
                <a:latin typeface="Liberation Sans"/>
              </a:rPr>
              <a:t>Es sencillo de usar.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b="0" i="0" dirty="0">
                <a:solidFill>
                  <a:srgbClr val="000000"/>
                </a:solidFill>
                <a:effectLst/>
                <a:latin typeface="Liberation Sans"/>
              </a:rPr>
              <a:t>Se puede usar para varios softwares.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>
                <a:solidFill>
                  <a:srgbClr val="000000"/>
                </a:solidFill>
                <a:latin typeface="Liberation Sans"/>
              </a:rPr>
              <a:t>Es gratis.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>
                <a:solidFill>
                  <a:srgbClr val="000000"/>
                </a:solidFill>
                <a:latin typeface="Liberation Sans"/>
              </a:rPr>
              <a:t>Esta disponible en cualquier Plataforma de computadora.</a:t>
            </a:r>
          </a:p>
          <a:p>
            <a:r>
              <a:rPr lang="es-EC" b="0" i="0" dirty="0">
                <a:solidFill>
                  <a:srgbClr val="000000"/>
                </a:solidFill>
                <a:effectLst/>
                <a:latin typeface="Liberation Sans"/>
              </a:rPr>
              <a:t>Desventajas: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>
                <a:solidFill>
                  <a:srgbClr val="000000"/>
                </a:solidFill>
                <a:latin typeface="Liberation Sans"/>
              </a:rPr>
              <a:t>No están actualizadas las plantillas por lo que contiene interfases antiguas.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00000"/>
                </a:solidFill>
                <a:effectLst/>
                <a:latin typeface="Liberation Sans"/>
              </a:rPr>
              <a:t>Solo esta disponible en computadora.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0000"/>
                </a:solidFill>
                <a:latin typeface="Liberation Sans"/>
              </a:rPr>
              <a:t>No se ha actualizado desde el 19 de Octubre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00000"/>
                </a:solidFill>
                <a:effectLst/>
                <a:latin typeface="Liberation Sans"/>
              </a:rPr>
              <a:t>No tiene versión online </a:t>
            </a:r>
          </a:p>
          <a:p>
            <a:endParaRPr lang="es-MX" b="0" i="0" dirty="0">
              <a:solidFill>
                <a:srgbClr val="000000"/>
              </a:solidFill>
              <a:effectLst/>
              <a:latin typeface="Liberation Sans"/>
            </a:endParaRPr>
          </a:p>
          <a:p>
            <a:r>
              <a:rPr lang="es-MX" dirty="0">
                <a:solidFill>
                  <a:srgbClr val="000000"/>
                </a:solidFill>
                <a:latin typeface="Liberation Sans"/>
              </a:rPr>
              <a:t>A continuación se va a dar un demostración de los conceptos básicos de Pencil Project creando un prototipo de una aplicación sencilla.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276259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F178D6-7D10-4671-B3F4-42DE97B29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4" y="1315606"/>
            <a:ext cx="4869993" cy="260544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BAFB8E7-B071-4F2C-AA07-5E550A8E5987}"/>
              </a:ext>
            </a:extLst>
          </p:cNvPr>
          <p:cNvSpPr txBox="1"/>
          <p:nvPr/>
        </p:nvSpPr>
        <p:spPr>
          <a:xfrm>
            <a:off x="6210300" y="1400174"/>
            <a:ext cx="4238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s-EC" dirty="0"/>
              <a:t>uando abrimos la aplicación nos deja crear un nuevo documento que es como un “lienzo” en blanco en el que podemos trabajar. 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05AEFB5-47C3-4D9C-A2DC-4CCF22FE5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375" y="3984447"/>
            <a:ext cx="4944862" cy="263983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57D4E31-9297-4E72-BE9E-571F064BA5CD}"/>
              </a:ext>
            </a:extLst>
          </p:cNvPr>
          <p:cNvSpPr txBox="1"/>
          <p:nvPr/>
        </p:nvSpPr>
        <p:spPr>
          <a:xfrm>
            <a:off x="435960" y="4406315"/>
            <a:ext cx="4869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/>
              <a:t>En el menú de </a:t>
            </a:r>
            <a:r>
              <a:rPr lang="es-EC" dirty="0" err="1"/>
              <a:t>shapes</a:t>
            </a:r>
            <a:r>
              <a:rPr lang="es-EC" dirty="0"/>
              <a:t> Podemos encontrar los diferentes tipos de softwares en los que podemos trabajar como Android, IOS, Windows, paginas web etc. </a:t>
            </a:r>
          </a:p>
        </p:txBody>
      </p:sp>
    </p:spTree>
    <p:extLst>
      <p:ext uri="{BB962C8B-B14F-4D97-AF65-F5344CB8AC3E}">
        <p14:creationId xmlns:p14="http://schemas.microsoft.com/office/powerpoint/2010/main" val="187836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54F22E-2EE9-4FFE-ADD2-40015A2E0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>
                <a:solidFill>
                  <a:schemeClr val="accent1"/>
                </a:solidFill>
              </a:rPr>
              <a:t>en cada menú tenemos diferentes tipos de diseños que podemos arrastrar e implementar en la pantalla del celular.</a:t>
            </a:r>
          </a:p>
        </p:txBody>
      </p:sp>
      <p:pic>
        <p:nvPicPr>
          <p:cNvPr id="4" name="2021-06-15 20-59-19">
            <a:hlinkClick r:id="" action="ppaction://media"/>
            <a:extLst>
              <a:ext uri="{FF2B5EF4-FFF2-40B4-BE49-F238E27FC236}">
                <a16:creationId xmlns:a16="http://schemas.microsoft.com/office/drawing/2014/main" id="{1A1ED0D7-F77F-4B34-ACA9-86CF46B25E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457" y="2790605"/>
            <a:ext cx="6404864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9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5D9C196-56A3-4D2B-B250-2501F51B4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6EBF77-A535-4798-83D5-C5D9C36BF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2"/>
            <a:ext cx="7592567" cy="5856457"/>
          </a:xfrm>
          <a:prstGeom prst="rect">
            <a:avLst/>
          </a:prstGeom>
          <a:noFill/>
          <a:ln w="9525">
            <a:solidFill>
              <a:srgbClr val="5A5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2021-06-15 21-13-24">
            <a:hlinkClick r:id="" action="ppaction://media"/>
            <a:extLst>
              <a:ext uri="{FF2B5EF4-FFF2-40B4-BE49-F238E27FC236}">
                <a16:creationId xmlns:a16="http://schemas.microsoft.com/office/drawing/2014/main" id="{F733D11C-F156-4985-B12E-62CC4779B0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1808" y="1433166"/>
            <a:ext cx="6935559" cy="3901251"/>
          </a:xfrm>
          <a:prstGeom prst="rect">
            <a:avLst/>
          </a:prstGeom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B2DB23-D2D0-4E56-A97D-E9B80FD3E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457202"/>
            <a:ext cx="3615593" cy="5859734"/>
          </a:xfrm>
          <a:prstGeom prst="rect">
            <a:avLst/>
          </a:prstGeom>
          <a:solidFill>
            <a:srgbClr val="5A5245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CC79923-1EBB-4F88-A952-625DE8282FA2}"/>
              </a:ext>
            </a:extLst>
          </p:cNvPr>
          <p:cNvSpPr txBox="1"/>
          <p:nvPr/>
        </p:nvSpPr>
        <p:spPr>
          <a:xfrm>
            <a:off x="8129873" y="457202"/>
            <a:ext cx="36155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/>
              <a:t>De esta manera podemos agregar un cuadro de imagen en el que podemos insertar cualquier imagen guardado en nuestra computadora en este caso de la universidad </a:t>
            </a:r>
          </a:p>
        </p:txBody>
      </p:sp>
    </p:spTree>
    <p:extLst>
      <p:ext uri="{BB962C8B-B14F-4D97-AF65-F5344CB8AC3E}">
        <p14:creationId xmlns:p14="http://schemas.microsoft.com/office/powerpoint/2010/main" val="2358162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D9C196-56A3-4D2B-B250-2501F51B4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6EBF77-A535-4798-83D5-C5D9C36BF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2"/>
            <a:ext cx="7592567" cy="5856457"/>
          </a:xfrm>
          <a:prstGeom prst="rect">
            <a:avLst/>
          </a:prstGeom>
          <a:noFill/>
          <a:ln w="9525">
            <a:solidFill>
              <a:srgbClr val="365A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2021-06-15 21-35-39">
            <a:hlinkClick r:id="" action="ppaction://media"/>
            <a:extLst>
              <a:ext uri="{FF2B5EF4-FFF2-40B4-BE49-F238E27FC236}">
                <a16:creationId xmlns:a16="http://schemas.microsoft.com/office/drawing/2014/main" id="{93AD5BB3-EBD8-45BD-B2A9-E0442D04B3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1808" y="1433166"/>
            <a:ext cx="6935559" cy="3901251"/>
          </a:xfrm>
          <a:prstGeom prst="rect">
            <a:avLst/>
          </a:prstGeom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B2DB23-D2D0-4E56-A97D-E9B80FD3E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457202"/>
            <a:ext cx="3615593" cy="5859734"/>
          </a:xfrm>
          <a:prstGeom prst="rect">
            <a:avLst/>
          </a:prstGeom>
          <a:solidFill>
            <a:srgbClr val="365A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559A118-A73D-433C-ADD0-D3AA2581C62C}"/>
              </a:ext>
            </a:extLst>
          </p:cNvPr>
          <p:cNvSpPr txBox="1"/>
          <p:nvPr/>
        </p:nvSpPr>
        <p:spPr>
          <a:xfrm>
            <a:off x="8129873" y="457202"/>
            <a:ext cx="36155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 dirty="0">
                <a:solidFill>
                  <a:schemeClr val="bg1">
                    <a:lumMod val="95000"/>
                  </a:schemeClr>
                </a:solidFill>
              </a:rPr>
              <a:t>De esta manera podemos hacer un pequeño prototipo muy básico de una aplican web y además se pueden realizar muchos otros tipos de aplicaciones en diferentes tipos de dispositivos y softwares que contiene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pencil projects</a:t>
            </a:r>
            <a:r>
              <a:rPr lang="es-EC" sz="20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258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tecnológico</Template>
  <TotalTime>336</TotalTime>
  <Words>432</Words>
  <Application>Microsoft Office PowerPoint</Application>
  <PresentationFormat>Panorámica</PresentationFormat>
  <Paragraphs>35</Paragraphs>
  <Slides>11</Slides>
  <Notes>4</Notes>
  <HiddenSlides>0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Gill Sans MT</vt:lpstr>
      <vt:lpstr>Liberation Sans</vt:lpstr>
      <vt:lpstr>Wingdings 2</vt:lpstr>
      <vt:lpstr>Dividendo</vt:lpstr>
      <vt:lpstr>Introducción a pencil project</vt:lpstr>
      <vt:lpstr>Descripción </vt:lpstr>
      <vt:lpstr>Disponibilidad</vt:lpstr>
      <vt:lpstr>Firefox</vt:lpstr>
      <vt:lpstr>Como se usa? </vt:lpstr>
      <vt:lpstr>Presentación de PowerPoint</vt:lpstr>
      <vt:lpstr>en cada menú tenemos diferentes tipos de diseños que podemos arrastrar e implementar en la pantalla del celular.</vt:lpstr>
      <vt:lpstr>Presentación de PowerPoint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pencil project</dc:title>
  <dc:creator>Sebastian Pesantez</dc:creator>
  <cp:lastModifiedBy>Sebastian Pesantez</cp:lastModifiedBy>
  <cp:revision>20</cp:revision>
  <dcterms:created xsi:type="dcterms:W3CDTF">2021-06-15T23:31:18Z</dcterms:created>
  <dcterms:modified xsi:type="dcterms:W3CDTF">2021-06-16T14:23:15Z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